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64" r:id="rId6"/>
    <p:sldId id="265" r:id="rId7"/>
    <p:sldId id="270" r:id="rId8"/>
    <p:sldId id="272" r:id="rId9"/>
    <p:sldId id="271" r:id="rId10"/>
    <p:sldId id="269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1D091B-C054-4203-87A1-FC5FC81F4858}" v="5" dt="2022-05-20T00:29:31.2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90"/>
    <p:restoredTop sz="96327"/>
  </p:normalViewPr>
  <p:slideViewPr>
    <p:cSldViewPr snapToGrid="0" snapToObjects="1">
      <p:cViewPr>
        <p:scale>
          <a:sx n="90" d="100"/>
          <a:sy n="90" d="100"/>
        </p:scale>
        <p:origin x="91" y="-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bus Catering" userId="271ca9de2f6f24ed" providerId="LiveId" clId="{381D091B-C054-4203-87A1-FC5FC81F4858}"/>
    <pc:docChg chg="undo custSel delSld modSld">
      <pc:chgData name="Cibus Catering" userId="271ca9de2f6f24ed" providerId="LiveId" clId="{381D091B-C054-4203-87A1-FC5FC81F4858}" dt="2022-05-20T00:30:26.621" v="57" actId="1076"/>
      <pc:docMkLst>
        <pc:docMk/>
      </pc:docMkLst>
      <pc:sldChg chg="modSp mod">
        <pc:chgData name="Cibus Catering" userId="271ca9de2f6f24ed" providerId="LiveId" clId="{381D091B-C054-4203-87A1-FC5FC81F4858}" dt="2022-05-19T22:26:42.204" v="35" actId="20577"/>
        <pc:sldMkLst>
          <pc:docMk/>
          <pc:sldMk cId="2404396287" sldId="258"/>
        </pc:sldMkLst>
        <pc:spChg chg="mod">
          <ac:chgData name="Cibus Catering" userId="271ca9de2f6f24ed" providerId="LiveId" clId="{381D091B-C054-4203-87A1-FC5FC81F4858}" dt="2022-05-19T22:26:42.204" v="35" actId="20577"/>
          <ac:spMkLst>
            <pc:docMk/>
            <pc:sldMk cId="2404396287" sldId="258"/>
            <ac:spMk id="13" creationId="{35D03688-0FCE-F64F-BD87-660478685302}"/>
          </ac:spMkLst>
        </pc:spChg>
      </pc:sldChg>
      <pc:sldChg chg="del">
        <pc:chgData name="Cibus Catering" userId="271ca9de2f6f24ed" providerId="LiveId" clId="{381D091B-C054-4203-87A1-FC5FC81F4858}" dt="2022-05-19T21:57:18.530" v="0" actId="2696"/>
        <pc:sldMkLst>
          <pc:docMk/>
          <pc:sldMk cId="995787496" sldId="267"/>
        </pc:sldMkLst>
      </pc:sldChg>
      <pc:sldChg chg="addSp delSp modSp mod setBg">
        <pc:chgData name="Cibus Catering" userId="271ca9de2f6f24ed" providerId="LiveId" clId="{381D091B-C054-4203-87A1-FC5FC81F4858}" dt="2022-05-20T00:30:26.621" v="57" actId="1076"/>
        <pc:sldMkLst>
          <pc:docMk/>
          <pc:sldMk cId="4079670342" sldId="269"/>
        </pc:sldMkLst>
        <pc:spChg chg="add del mod">
          <ac:chgData name="Cibus Catering" userId="271ca9de2f6f24ed" providerId="LiveId" clId="{381D091B-C054-4203-87A1-FC5FC81F4858}" dt="2022-05-19T21:59:06.009" v="10" actId="931"/>
          <ac:spMkLst>
            <pc:docMk/>
            <pc:sldMk cId="4079670342" sldId="269"/>
            <ac:spMk id="5" creationId="{D8F93D7F-58FE-D29E-E769-3B6F12AA1798}"/>
          </ac:spMkLst>
        </pc:spChg>
        <pc:spChg chg="mod ord">
          <ac:chgData name="Cibus Catering" userId="271ca9de2f6f24ed" providerId="LiveId" clId="{381D091B-C054-4203-87A1-FC5FC81F4858}" dt="2022-05-20T00:30:16.430" v="55" actId="26606"/>
          <ac:spMkLst>
            <pc:docMk/>
            <pc:sldMk cId="4079670342" sldId="269"/>
            <ac:spMk id="7" creationId="{24A84071-7B76-D949-9B06-13B4A1F50FDB}"/>
          </ac:spMkLst>
        </pc:spChg>
        <pc:spChg chg="mod">
          <ac:chgData name="Cibus Catering" userId="271ca9de2f6f24ed" providerId="LiveId" clId="{381D091B-C054-4203-87A1-FC5FC81F4858}" dt="2022-05-20T00:30:16.430" v="55" actId="26606"/>
          <ac:spMkLst>
            <pc:docMk/>
            <pc:sldMk cId="4079670342" sldId="269"/>
            <ac:spMk id="11" creationId="{29D2950C-F1A2-2046-AD49-729818E4A85F}"/>
          </ac:spMkLst>
        </pc:spChg>
        <pc:spChg chg="mod ord">
          <ac:chgData name="Cibus Catering" userId="271ca9de2f6f24ed" providerId="LiveId" clId="{381D091B-C054-4203-87A1-FC5FC81F4858}" dt="2022-05-20T00:30:16.430" v="55" actId="26606"/>
          <ac:spMkLst>
            <pc:docMk/>
            <pc:sldMk cId="4079670342" sldId="269"/>
            <ac:spMk id="12" creationId="{F2F32A49-0B53-4443-9051-09B15E400E1D}"/>
          </ac:spMkLst>
        </pc:spChg>
        <pc:spChg chg="mod ord">
          <ac:chgData name="Cibus Catering" userId="271ca9de2f6f24ed" providerId="LiveId" clId="{381D091B-C054-4203-87A1-FC5FC81F4858}" dt="2022-05-20T00:30:16.430" v="55" actId="26606"/>
          <ac:spMkLst>
            <pc:docMk/>
            <pc:sldMk cId="4079670342" sldId="269"/>
            <ac:spMk id="13" creationId="{AEFAE025-CC93-7744-BCC1-9CE1F7D0A669}"/>
          </ac:spMkLst>
        </pc:spChg>
        <pc:spChg chg="add del">
          <ac:chgData name="Cibus Catering" userId="271ca9de2f6f24ed" providerId="LiveId" clId="{381D091B-C054-4203-87A1-FC5FC81F4858}" dt="2022-05-20T00:30:16.430" v="55" actId="26606"/>
          <ac:spMkLst>
            <pc:docMk/>
            <pc:sldMk cId="4079670342" sldId="269"/>
            <ac:spMk id="19" creationId="{08E89D5E-1885-4160-AC77-CC471DD1D0DB}"/>
          </ac:spMkLst>
        </pc:spChg>
        <pc:picChg chg="add mod">
          <ac:chgData name="Cibus Catering" userId="271ca9de2f6f24ed" providerId="LiveId" clId="{381D091B-C054-4203-87A1-FC5FC81F4858}" dt="2022-05-20T00:30:16.430" v="55" actId="26606"/>
          <ac:picMkLst>
            <pc:docMk/>
            <pc:sldMk cId="4079670342" sldId="269"/>
            <ac:picMk id="3" creationId="{EA5510D8-37D8-F50D-63FA-A383AAF1FA0F}"/>
          </ac:picMkLst>
        </pc:picChg>
        <pc:picChg chg="add mod">
          <ac:chgData name="Cibus Catering" userId="271ca9de2f6f24ed" providerId="LiveId" clId="{381D091B-C054-4203-87A1-FC5FC81F4858}" dt="2022-05-20T00:30:26.621" v="57" actId="1076"/>
          <ac:picMkLst>
            <pc:docMk/>
            <pc:sldMk cId="4079670342" sldId="269"/>
            <ac:picMk id="4" creationId="{BDEAF5CA-21D0-2FF8-DD23-769162D3A96B}"/>
          </ac:picMkLst>
        </pc:picChg>
        <pc:picChg chg="del">
          <ac:chgData name="Cibus Catering" userId="271ca9de2f6f24ed" providerId="LiveId" clId="{381D091B-C054-4203-87A1-FC5FC81F4858}" dt="2022-05-19T21:58:11.044" v="9" actId="478"/>
          <ac:picMkLst>
            <pc:docMk/>
            <pc:sldMk cId="4079670342" sldId="269"/>
            <ac:picMk id="8" creationId="{9FCA8F71-9673-BB45-96F8-6776C328527A}"/>
          </ac:picMkLst>
        </pc:picChg>
        <pc:picChg chg="del">
          <ac:chgData name="Cibus Catering" userId="271ca9de2f6f24ed" providerId="LiveId" clId="{381D091B-C054-4203-87A1-FC5FC81F4858}" dt="2022-05-19T21:57:36.525" v="1" actId="478"/>
          <ac:picMkLst>
            <pc:docMk/>
            <pc:sldMk cId="4079670342" sldId="269"/>
            <ac:picMk id="9" creationId="{935F4D81-88AA-2B49-962C-0E204A2C1F50}"/>
          </ac:picMkLst>
        </pc:picChg>
        <pc:picChg chg="del">
          <ac:chgData name="Cibus Catering" userId="271ca9de2f6f24ed" providerId="LiveId" clId="{381D091B-C054-4203-87A1-FC5FC81F4858}" dt="2022-05-19T22:04:16.056" v="25" actId="478"/>
          <ac:picMkLst>
            <pc:docMk/>
            <pc:sldMk cId="4079670342" sldId="269"/>
            <ac:picMk id="10" creationId="{29F22380-9285-CE42-B28C-E16244C3AAFF}"/>
          </ac:picMkLst>
        </pc:picChg>
        <pc:picChg chg="add mod ord">
          <ac:chgData name="Cibus Catering" userId="271ca9de2f6f24ed" providerId="LiveId" clId="{381D091B-C054-4203-87A1-FC5FC81F4858}" dt="2022-05-20T00:30:16.430" v="55" actId="26606"/>
          <ac:picMkLst>
            <pc:docMk/>
            <pc:sldMk cId="4079670342" sldId="269"/>
            <ac:picMk id="14" creationId="{17C3FD35-6CA2-5A64-ACAC-A75259C23EA9}"/>
          </ac:picMkLst>
        </pc:picChg>
        <pc:cxnChg chg="add del">
          <ac:chgData name="Cibus Catering" userId="271ca9de2f6f24ed" providerId="LiveId" clId="{381D091B-C054-4203-87A1-FC5FC81F4858}" dt="2022-05-20T00:30:16.430" v="55" actId="26606"/>
          <ac:cxnSpMkLst>
            <pc:docMk/>
            <pc:sldMk cId="4079670342" sldId="269"/>
            <ac:cxnSpMk id="21" creationId="{550D2BD1-98F9-412D-905B-3A843EF4078B}"/>
          </ac:cxnSpMkLst>
        </pc:cxnChg>
      </pc:sldChg>
      <pc:sldChg chg="modSp mod">
        <pc:chgData name="Cibus Catering" userId="271ca9de2f6f24ed" providerId="LiveId" clId="{381D091B-C054-4203-87A1-FC5FC81F4858}" dt="2022-05-19T22:28:02.403" v="42" actId="20577"/>
        <pc:sldMkLst>
          <pc:docMk/>
          <pc:sldMk cId="506963989" sldId="271"/>
        </pc:sldMkLst>
        <pc:spChg chg="mod">
          <ac:chgData name="Cibus Catering" userId="271ca9de2f6f24ed" providerId="LiveId" clId="{381D091B-C054-4203-87A1-FC5FC81F4858}" dt="2022-05-19T22:27:15.889" v="36" actId="114"/>
          <ac:spMkLst>
            <pc:docMk/>
            <pc:sldMk cId="506963989" sldId="271"/>
            <ac:spMk id="8" creationId="{12F0F3E5-8148-6942-B9E8-03AC961AED2B}"/>
          </ac:spMkLst>
        </pc:spChg>
        <pc:spChg chg="mod">
          <ac:chgData name="Cibus Catering" userId="271ca9de2f6f24ed" providerId="LiveId" clId="{381D091B-C054-4203-87A1-FC5FC81F4858}" dt="2022-05-19T22:27:22.589" v="37" actId="114"/>
          <ac:spMkLst>
            <pc:docMk/>
            <pc:sldMk cId="506963989" sldId="271"/>
            <ac:spMk id="10" creationId="{EE2773D8-54B2-F24F-BDDF-E6B8ADDF3034}"/>
          </ac:spMkLst>
        </pc:spChg>
        <pc:spChg chg="mod">
          <ac:chgData name="Cibus Catering" userId="271ca9de2f6f24ed" providerId="LiveId" clId="{381D091B-C054-4203-87A1-FC5FC81F4858}" dt="2022-05-19T22:27:36.051" v="38" actId="114"/>
          <ac:spMkLst>
            <pc:docMk/>
            <pc:sldMk cId="506963989" sldId="271"/>
            <ac:spMk id="11" creationId="{31D10F34-EF8D-D145-BFA1-6F48744FB438}"/>
          </ac:spMkLst>
        </pc:spChg>
        <pc:spChg chg="mod">
          <ac:chgData name="Cibus Catering" userId="271ca9de2f6f24ed" providerId="LiveId" clId="{381D091B-C054-4203-87A1-FC5FC81F4858}" dt="2022-05-19T22:27:47.464" v="39" actId="114"/>
          <ac:spMkLst>
            <pc:docMk/>
            <pc:sldMk cId="506963989" sldId="271"/>
            <ac:spMk id="17" creationId="{369C0BB0-2C20-004B-9BB1-F7B8BD963A9B}"/>
          </ac:spMkLst>
        </pc:spChg>
        <pc:spChg chg="mod">
          <ac:chgData name="Cibus Catering" userId="271ca9de2f6f24ed" providerId="LiveId" clId="{381D091B-C054-4203-87A1-FC5FC81F4858}" dt="2022-05-19T22:28:02.403" v="42" actId="20577"/>
          <ac:spMkLst>
            <pc:docMk/>
            <pc:sldMk cId="506963989" sldId="271"/>
            <ac:spMk id="24" creationId="{087C70C1-9A2A-3E4C-942F-7CB876DDD8F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BBE4E-491A-444F-AAA1-6CF6C9001B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4D76B3-E97F-9B4C-A7CD-8DA6B0E03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BE31D-CD8B-D140-9BD7-B0F26ECC9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4D71-230C-2B45-9AF6-E6C5C44314EF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7DE8-935D-7942-8F73-DFFC33028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D417F-545B-844C-976B-0C9B06AB1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7D44-EC37-0D4C-8E8A-DD0BCEB3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9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B1E55-93CF-C94C-95BC-49BF6191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D8745-CBCA-8B4A-B6C9-6CB9F0AC1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D1170-3BA3-6A40-B46B-AAA13F965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4D71-230C-2B45-9AF6-E6C5C44314EF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41E3C-A5C8-CC4E-85C6-AB01747CA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81971-70D7-8946-81CB-101B33234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7D44-EC37-0D4C-8E8A-DD0BCEB3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6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E65AF6-4A23-4A40-9152-31B47F2EFA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78C956-4C77-404D-A9EC-27D4BEC30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64BE4-D207-354F-83E2-DF976C585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4D71-230C-2B45-9AF6-E6C5C44314EF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C71B4-2854-3642-A197-54F35BD9B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EE9E1-A1D0-3943-8B68-31659337F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7D44-EC37-0D4C-8E8A-DD0BCEB3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2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828D4-5FD8-C042-A909-63610D0D6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FD2E8-4704-C349-9A6E-EAF8BF98E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85FF0-14A2-854C-B80B-81ED32DBF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4D71-230C-2B45-9AF6-E6C5C44314EF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FF687-5CBF-9F42-83DC-B6426581B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6B591-052D-8743-A97A-F6A2F7CF8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7D44-EC37-0D4C-8E8A-DD0BCEB3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0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CFC76-B0BA-8F44-95EC-9BBA77341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C906-8E1C-E442-B0B3-3BA4FA428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53813-3929-B14A-B949-5D822A3B7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4D71-230C-2B45-9AF6-E6C5C44314EF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230A5-EB87-3147-B73F-F4678AAEF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95643-F6D9-AA49-AB13-0485CF28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7D44-EC37-0D4C-8E8A-DD0BCEB3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4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3483D-2D61-1A49-BBBB-F07A794A9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70FDF-EC1F-3F4D-B0AA-9B12FE086C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8AD87A-D61B-6549-B493-7B2822070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86F32-566D-584D-A8DB-604AEA4FE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4D71-230C-2B45-9AF6-E6C5C44314EF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4FACF-B9BB-F040-BFDC-7AB69210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72D07-DDF1-8E49-976D-69279D723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7D44-EC37-0D4C-8E8A-DD0BCEB3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4E6F6-6BAE-BA4B-9F81-CB6836FE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511AC-30AC-1D4A-9330-2E78ABC5E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1564A3-D1E3-644A-901C-AD3203608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24DF77-4462-0F43-B286-3CB31A98C6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920111-C817-B640-850F-D5A616FCCD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D180A0-278B-EB45-87BE-4CDA3F470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4D71-230C-2B45-9AF6-E6C5C44314EF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B598A6-0B53-1947-A005-65908F9D0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8FD5B5-DF86-5844-A53A-E99495DF9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7D44-EC37-0D4C-8E8A-DD0BCEB3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9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8A30D-EACD-0545-B2E8-FBD915C05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866D97-0AF4-6B42-B899-681EAA940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4D71-230C-2B45-9AF6-E6C5C44314EF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5DA62F-1310-9542-9F38-5B8A6A658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2A50-3C5D-174F-8A9F-8F549FEC8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7D44-EC37-0D4C-8E8A-DD0BCEB3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9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8B87EB-0DD7-0241-BACB-002153B9A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4D71-230C-2B45-9AF6-E6C5C44314EF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700EC3-7A36-8D4F-B0C0-B8A9A0CA4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E8658-8AAF-D940-A53C-FC0AD09B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7D44-EC37-0D4C-8E8A-DD0BCEB3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DDAC5-D495-F44C-8C68-DD213E0B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0354B-3E76-E843-A301-531046709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2FE76-480C-7644-A1C0-9DAB29FD5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1F5165-1213-BB48-B693-352D33BC0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4D71-230C-2B45-9AF6-E6C5C44314EF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F2A90-3A42-9944-8DEC-25F89EDC5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88054-CEFC-C44E-85C0-EAD91C486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7D44-EC37-0D4C-8E8A-DD0BCEB3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7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2CD26-4A64-AF45-A29D-CCB0F0D3B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8F5AA2-E15C-D142-8D58-0F6850C763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90DEDA-32D5-A14B-AF75-7A0CF7C4AA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005299-4E84-A249-85A2-AEB67A70B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4D71-230C-2B45-9AF6-E6C5C44314EF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F1272-DA1B-3248-8EA6-B877DE4AA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EA2A5-FF9F-2C49-B7FA-91F7A5867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7D44-EC37-0D4C-8E8A-DD0BCEB3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1E090F-22AC-E84E-89B2-063A1D758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C8B0C-2057-9E4E-9DEA-DAFFB53D9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E463F-2A0F-3C46-BAAC-DA8B43DAA8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D4D71-230C-2B45-9AF6-E6C5C44314EF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3926-0C11-F04D-940B-96D8A4892F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02088-2B3E-3740-985A-DD54AF133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D7D44-EC37-0D4C-8E8A-DD0BCEB3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9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7000" advClick="0" advTm="10000"/>
    </mc:Choice>
    <mc:Fallback xmlns="">
      <p:transition spd="slow"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053955-BBF3-9D4F-BA84-D83D99D45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2260" y="2158408"/>
            <a:ext cx="5029200" cy="2541183"/>
          </a:xfrm>
        </p:spPr>
        <p:txBody>
          <a:bodyPr anchor="t">
            <a:norm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Arial" panose="020B0604020202020204" pitchFamily="34" charset="0"/>
                <a:ea typeface="Apple Color Emoji" pitchFamily="2" charset="0"/>
                <a:cs typeface="Arial" panose="020B0604020202020204" pitchFamily="34" charset="0"/>
              </a:rPr>
              <a:t>Cibus </a:t>
            </a:r>
            <a:br>
              <a:rPr lang="en-US" sz="5400" dirty="0">
                <a:solidFill>
                  <a:srgbClr val="C00000"/>
                </a:solidFill>
                <a:latin typeface="Arial" panose="020B0604020202020204" pitchFamily="34" charset="0"/>
                <a:ea typeface="Apple Color Emoji" pitchFamily="2" charset="0"/>
                <a:cs typeface="Arial" panose="020B0604020202020204" pitchFamily="34" charset="0"/>
              </a:rPr>
            </a:br>
            <a:r>
              <a:rPr lang="en-US" sz="5400" dirty="0">
                <a:solidFill>
                  <a:srgbClr val="C00000"/>
                </a:solidFill>
                <a:latin typeface="Arial" panose="020B0604020202020204" pitchFamily="34" charset="0"/>
                <a:ea typeface="Apple Color Emoji" pitchFamily="2" charset="0"/>
                <a:cs typeface="Arial" panose="020B0604020202020204" pitchFamily="34" charset="0"/>
              </a:rPr>
              <a:t>Food Safety App</a:t>
            </a:r>
          </a:p>
        </p:txBody>
      </p:sp>
      <p:sp>
        <p:nvSpPr>
          <p:cNvPr id="13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051872-9A22-2A49-A5F3-3F5ABFDA0C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3" t="6344" r="16936" b="55717"/>
          <a:stretch/>
        </p:blipFill>
        <p:spPr>
          <a:xfrm>
            <a:off x="0" y="2487467"/>
            <a:ext cx="4931228" cy="159467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269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0000"/>
    </mc:Choice>
    <mc:Fallback xmlns=""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4A84071-7B76-D949-9B06-13B4A1F50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ea typeface="Apple Color Emoji" pitchFamily="2" charset="0"/>
                <a:cs typeface="Arial" panose="020B0604020202020204" pitchFamily="34" charset="0"/>
              </a:rPr>
              <a:t>The Team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ea typeface="Apple Color Emoji" pitchFamily="2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D2950C-F1A2-2046-AD49-729818E4A85F}"/>
              </a:ext>
            </a:extLst>
          </p:cNvPr>
          <p:cNvSpPr txBox="1"/>
          <p:nvPr/>
        </p:nvSpPr>
        <p:spPr>
          <a:xfrm>
            <a:off x="1379032" y="3999054"/>
            <a:ext cx="254619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 Kennett</a:t>
            </a:r>
          </a:p>
          <a:p>
            <a:pPr algn="ctr"/>
            <a:endParaRPr lang="en-US"/>
          </a:p>
          <a:p>
            <a:pPr algn="ctr"/>
            <a:r>
              <a:rPr lang="en-US" sz="2400">
                <a:solidFill>
                  <a:srgbClr val="0070C0"/>
                </a:solidFill>
              </a:rPr>
              <a:t>Managing Director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F32A49-0B53-4443-9051-09B15E400E1D}"/>
              </a:ext>
            </a:extLst>
          </p:cNvPr>
          <p:cNvSpPr txBox="1"/>
          <p:nvPr/>
        </p:nvSpPr>
        <p:spPr>
          <a:xfrm>
            <a:off x="4263480" y="3999054"/>
            <a:ext cx="25461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Julie Cooper</a:t>
            </a:r>
          </a:p>
          <a:p>
            <a:pPr algn="ctr"/>
            <a:endParaRPr lang="en-US"/>
          </a:p>
          <a:p>
            <a:pPr algn="ctr"/>
            <a:r>
              <a:rPr lang="en-US" sz="2400">
                <a:solidFill>
                  <a:srgbClr val="0070C0"/>
                </a:solidFill>
              </a:rPr>
              <a:t>Director &amp; Operations Manager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FAE025-CC93-7744-BCC1-9CE1F7D0A669}"/>
              </a:ext>
            </a:extLst>
          </p:cNvPr>
          <p:cNvSpPr txBox="1"/>
          <p:nvPr/>
        </p:nvSpPr>
        <p:spPr>
          <a:xfrm>
            <a:off x="7504768" y="4070775"/>
            <a:ext cx="254619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 Nicol</a:t>
            </a:r>
          </a:p>
          <a:p>
            <a:pPr algn="ctr"/>
            <a:endParaRPr lang="en-US"/>
          </a:p>
          <a:p>
            <a:pPr algn="ctr"/>
            <a:r>
              <a:rPr lang="en-US" sz="2400">
                <a:solidFill>
                  <a:srgbClr val="0070C0"/>
                </a:solidFill>
              </a:rPr>
              <a:t>Kitchen Services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3" name="Picture 2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EA5510D8-37D8-F50D-63FA-A383AAF1F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004" y="1583185"/>
            <a:ext cx="2059147" cy="2415869"/>
          </a:xfrm>
          <a:prstGeom prst="rect">
            <a:avLst/>
          </a:prstGeom>
        </p:spPr>
      </p:pic>
      <p:pic>
        <p:nvPicPr>
          <p:cNvPr id="14" name="Content Placeholder 1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17C3FD35-6CA2-5A64-ACAC-A75259C23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4217" y="1622102"/>
            <a:ext cx="1782713" cy="237695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EAF5CA-21D0-2FF8-DD23-769162D3A9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85201" y="1429043"/>
            <a:ext cx="2265763" cy="257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7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0000"/>
    </mc:Choice>
    <mc:Fallback xmlns="">
      <p:transition spd="slow"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92F172-940F-0840-98F6-06F440D3B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EFFFF"/>
                </a:solidFill>
              </a:rPr>
              <a:t>Contact 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BC4AC2-8B67-0B40-9452-ECB21766E42A}"/>
              </a:ext>
            </a:extLst>
          </p:cNvPr>
          <p:cNvSpPr txBox="1"/>
          <p:nvPr/>
        </p:nvSpPr>
        <p:spPr>
          <a:xfrm>
            <a:off x="1119322" y="2494450"/>
            <a:ext cx="8735839" cy="24531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</a:t>
            </a:r>
            <a:r>
              <a:rPr lang="en-US" sz="4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021 987 103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	</a:t>
            </a:r>
            <a:r>
              <a:rPr lang="en-US" sz="4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peter@cibuscatering.co.nz</a:t>
            </a:r>
            <a:endParaRPr lang="en-US" sz="4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Web:	</a:t>
            </a:r>
            <a:r>
              <a:rPr lang="en-US" sz="4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www.cibuscatering.co.nz</a:t>
            </a:r>
            <a:endParaRPr lang="en-US" sz="4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697655-5B62-EC42-B002-B719B0390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t="73676" r="86034"/>
          <a:stretch/>
        </p:blipFill>
        <p:spPr>
          <a:xfrm>
            <a:off x="9211075" y="584007"/>
            <a:ext cx="1811743" cy="2706632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F516299-6373-B84A-A7AC-CDE17239EB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2" t="75772" r="3375"/>
          <a:stretch/>
        </p:blipFill>
        <p:spPr>
          <a:xfrm>
            <a:off x="7682748" y="5201082"/>
            <a:ext cx="3340358" cy="127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8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0000"/>
    </mc:Choice>
    <mc:Fallback xmlns=""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92F172-940F-0840-98F6-06F440D3B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EFFFF"/>
                </a:solidFill>
              </a:rPr>
              <a:t>Cibus Caterings’ Mission…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BC4AC2-8B67-0B40-9452-ECB21766E42A}"/>
              </a:ext>
            </a:extLst>
          </p:cNvPr>
          <p:cNvSpPr txBox="1"/>
          <p:nvPr/>
        </p:nvSpPr>
        <p:spPr>
          <a:xfrm>
            <a:off x="1282189" y="2494450"/>
            <a:ext cx="5773883" cy="3563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offer a simplified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Safety Solution for everyone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697655-5B62-EC42-B002-B719B0390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t="73676" r="86034"/>
          <a:stretch/>
        </p:blipFill>
        <p:spPr>
          <a:xfrm>
            <a:off x="8790538" y="633852"/>
            <a:ext cx="1811743" cy="2706632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F516299-6373-B84A-A7AC-CDE17239EB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2" t="75772" r="3375"/>
          <a:stretch/>
        </p:blipFill>
        <p:spPr>
          <a:xfrm>
            <a:off x="8024706" y="4253913"/>
            <a:ext cx="3340358" cy="127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0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0000"/>
    </mc:Choice>
    <mc:Fallback xmlns=""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nancial Paperwork: What to Keep, What to Toss | HuffPost">
            <a:extLst>
              <a:ext uri="{FF2B5EF4-FFF2-40B4-BE49-F238E27FC236}">
                <a16:creationId xmlns:a16="http://schemas.microsoft.com/office/drawing/2014/main" id="{0C549B69-DCF0-FB47-B14E-7B682DC38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455" y="2597004"/>
            <a:ext cx="4307403" cy="287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92F172-940F-0840-98F6-06F440D3B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76" y="299810"/>
            <a:ext cx="11655882" cy="1325563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ea typeface="Apple Color Emoji" pitchFamily="2" charset="0"/>
                <a:cs typeface="Arial" panose="020B0604020202020204" pitchFamily="34" charset="0"/>
              </a:rPr>
              <a:t>Problems with traditional Food Safety Systems…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697655-5B62-EC42-B002-B719B0390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t="73676" r="86034"/>
          <a:stretch/>
        </p:blipFill>
        <p:spPr>
          <a:xfrm>
            <a:off x="973685" y="1708339"/>
            <a:ext cx="757143" cy="113247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BC4AC2-8B67-0B40-9452-ECB21766E42A}"/>
              </a:ext>
            </a:extLst>
          </p:cNvPr>
          <p:cNvSpPr txBox="1"/>
          <p:nvPr/>
        </p:nvSpPr>
        <p:spPr>
          <a:xfrm>
            <a:off x="1923329" y="1696189"/>
            <a:ext cx="6760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Time Consuming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9646F3-7E6C-4749-BFEA-16354A9DAFD7}"/>
              </a:ext>
            </a:extLst>
          </p:cNvPr>
          <p:cNvSpPr txBox="1"/>
          <p:nvPr/>
        </p:nvSpPr>
        <p:spPr>
          <a:xfrm>
            <a:off x="2030185" y="2517643"/>
            <a:ext cx="7032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 takes on average 3-4 hours per week recording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879D64-7A76-9349-B282-46293F0B23D9}"/>
              </a:ext>
            </a:extLst>
          </p:cNvPr>
          <p:cNvSpPr txBox="1"/>
          <p:nvPr/>
        </p:nvSpPr>
        <p:spPr>
          <a:xfrm>
            <a:off x="1923328" y="3109251"/>
            <a:ext cx="6760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Human Error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A3AE36-220D-8F47-95F0-6AFD56839C0F}"/>
              </a:ext>
            </a:extLst>
          </p:cNvPr>
          <p:cNvSpPr txBox="1"/>
          <p:nvPr/>
        </p:nvSpPr>
        <p:spPr>
          <a:xfrm>
            <a:off x="1923328" y="4593129"/>
            <a:ext cx="6760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Storage of Documents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FC49F0-6992-4845-97F3-B8340FABA2F8}"/>
              </a:ext>
            </a:extLst>
          </p:cNvPr>
          <p:cNvSpPr txBox="1"/>
          <p:nvPr/>
        </p:nvSpPr>
        <p:spPr>
          <a:xfrm>
            <a:off x="2030185" y="3935596"/>
            <a:ext cx="584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Unreliability due to human error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265E9C-11EC-1B4B-A6DE-36F1DA719264}"/>
              </a:ext>
            </a:extLst>
          </p:cNvPr>
          <p:cNvSpPr txBox="1"/>
          <p:nvPr/>
        </p:nvSpPr>
        <p:spPr>
          <a:xfrm>
            <a:off x="2030184" y="5410838"/>
            <a:ext cx="584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Paperwork needs storing for up to 7 years</a:t>
            </a: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AD508225-7423-F640-9AD8-35F807ACD9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t="73676" r="86034"/>
          <a:stretch/>
        </p:blipFill>
        <p:spPr>
          <a:xfrm>
            <a:off x="917814" y="3152255"/>
            <a:ext cx="757143" cy="1132470"/>
          </a:xfrm>
          <a:prstGeom prst="rect">
            <a:avLst/>
          </a:prstGeom>
        </p:spPr>
      </p:pic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A49B8CAE-E5AC-874F-AD6A-2C75800583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t="73676" r="86034"/>
          <a:stretch/>
        </p:blipFill>
        <p:spPr>
          <a:xfrm>
            <a:off x="917814" y="4596172"/>
            <a:ext cx="757143" cy="1132470"/>
          </a:xfrm>
          <a:prstGeom prst="rect">
            <a:avLst/>
          </a:prstGeom>
        </p:spPr>
      </p:pic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E5133094-078A-0942-9D7B-4135DD2B95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2" t="75772" r="3375"/>
          <a:stretch/>
        </p:blipFill>
        <p:spPr>
          <a:xfrm>
            <a:off x="8233039" y="5674341"/>
            <a:ext cx="2846616" cy="108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6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0000"/>
    </mc:Choice>
    <mc:Fallback xmlns="">
      <p:transition spd="slow"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AFBE8BB-D36C-474D-BD09-79F5AC78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684"/>
            <a:ext cx="10515600" cy="1325563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ea typeface="Apple Color Emoji" pitchFamily="2" charset="0"/>
                <a:cs typeface="Arial" panose="020B0604020202020204" pitchFamily="34" charset="0"/>
              </a:rPr>
              <a:t>We have a digital solution for…</a:t>
            </a:r>
          </a:p>
        </p:txBody>
      </p:sp>
      <p:pic>
        <p:nvPicPr>
          <p:cNvPr id="4100" name="Picture 4" descr="Mobile Phone Icon - Mobile Phone Logo Grey | Transparent PNG Download  #24643 - Vippng">
            <a:extLst>
              <a:ext uri="{FF2B5EF4-FFF2-40B4-BE49-F238E27FC236}">
                <a16:creationId xmlns:a16="http://schemas.microsoft.com/office/drawing/2014/main" id="{88C334BE-2EAB-3348-B9F2-F960E2446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21" y="2945693"/>
            <a:ext cx="32861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11806CD-C9FB-F147-B413-9C7F70F7BE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t="73676" r="86034"/>
          <a:stretch/>
        </p:blipFill>
        <p:spPr>
          <a:xfrm>
            <a:off x="973685" y="1708339"/>
            <a:ext cx="757143" cy="11324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F0F3E5-8148-6942-B9E8-03AC961AED2B}"/>
              </a:ext>
            </a:extLst>
          </p:cNvPr>
          <p:cNvSpPr txBox="1"/>
          <p:nvPr/>
        </p:nvSpPr>
        <p:spPr>
          <a:xfrm>
            <a:off x="1923329" y="1696189"/>
            <a:ext cx="6760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Task Management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BAAFB6-A3B5-7E4C-A292-4AB2D099FCFD}"/>
              </a:ext>
            </a:extLst>
          </p:cNvPr>
          <p:cNvSpPr txBox="1"/>
          <p:nvPr/>
        </p:nvSpPr>
        <p:spPr>
          <a:xfrm>
            <a:off x="2030185" y="2517643"/>
            <a:ext cx="845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Allowing you to view all daily tasks as they are required to be done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2773D8-54B2-F24F-BDDF-E6B8ADDF3034}"/>
              </a:ext>
            </a:extLst>
          </p:cNvPr>
          <p:cNvSpPr txBox="1"/>
          <p:nvPr/>
        </p:nvSpPr>
        <p:spPr>
          <a:xfrm>
            <a:off x="1923328" y="3109251"/>
            <a:ext cx="6760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Reporting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D10F34-EF8D-D145-BFA1-6F48744FB438}"/>
              </a:ext>
            </a:extLst>
          </p:cNvPr>
          <p:cNvSpPr txBox="1"/>
          <p:nvPr/>
        </p:nvSpPr>
        <p:spPr>
          <a:xfrm>
            <a:off x="1923328" y="4593129"/>
            <a:ext cx="6760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Food Act &amp; OHS Compliance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67FBC7-0633-454D-98F4-6EB96FA4DBCE}"/>
              </a:ext>
            </a:extLst>
          </p:cNvPr>
          <p:cNvSpPr txBox="1"/>
          <p:nvPr/>
        </p:nvSpPr>
        <p:spPr>
          <a:xfrm>
            <a:off x="2030185" y="3935596"/>
            <a:ext cx="584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Review and audit from anywhere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D03688-0FCE-F64F-BD87-660478685302}"/>
              </a:ext>
            </a:extLst>
          </p:cNvPr>
          <p:cNvSpPr txBox="1"/>
          <p:nvPr/>
        </p:nvSpPr>
        <p:spPr>
          <a:xfrm>
            <a:off x="2030184" y="5410838"/>
            <a:ext cx="584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Aligns with the New Zealand requirements</a:t>
            </a:r>
          </a:p>
        </p:txBody>
      </p:sp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240949C6-6D27-264C-8F94-C8204BFC9B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t="73676" r="86034"/>
          <a:stretch/>
        </p:blipFill>
        <p:spPr>
          <a:xfrm>
            <a:off x="917814" y="3152255"/>
            <a:ext cx="757143" cy="1132470"/>
          </a:xfrm>
          <a:prstGeom prst="rect">
            <a:avLst/>
          </a:prstGeom>
        </p:spPr>
      </p:pic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AC7F7E5B-AC8C-084E-98BE-2B21109AEE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t="73676" r="86034"/>
          <a:stretch/>
        </p:blipFill>
        <p:spPr>
          <a:xfrm>
            <a:off x="917814" y="4596172"/>
            <a:ext cx="757143" cy="1132470"/>
          </a:xfrm>
          <a:prstGeom prst="rect">
            <a:avLst/>
          </a:prstGeom>
        </p:spPr>
      </p:pic>
      <p:pic>
        <p:nvPicPr>
          <p:cNvPr id="18" name="Content Placeholder 3">
            <a:extLst>
              <a:ext uri="{FF2B5EF4-FFF2-40B4-BE49-F238E27FC236}">
                <a16:creationId xmlns:a16="http://schemas.microsoft.com/office/drawing/2014/main" id="{A4A41983-095F-9F49-9949-D60AF57E6C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2" t="75772" r="3375"/>
          <a:stretch/>
        </p:blipFill>
        <p:spPr>
          <a:xfrm>
            <a:off x="9710737" y="5985254"/>
            <a:ext cx="2302973" cy="87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9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0000"/>
    </mc:Choice>
    <mc:Fallback xmlns=""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92F172-940F-0840-98F6-06F440D3B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EFFFF"/>
                </a:solidFill>
              </a:rPr>
              <a:t>Our Core Principle…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BC4AC2-8B67-0B40-9452-ECB21766E42A}"/>
              </a:ext>
            </a:extLst>
          </p:cNvPr>
          <p:cNvSpPr txBox="1"/>
          <p:nvPr/>
        </p:nvSpPr>
        <p:spPr>
          <a:xfrm>
            <a:off x="1282188" y="2494450"/>
            <a:ext cx="8072587" cy="2453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Food Safety System that has </a:t>
            </a:r>
            <a:r>
              <a:rPr lang="en-US" sz="4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reliability,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functionality 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4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ease of use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697655-5B62-EC42-B002-B719B0390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t="73676" r="86034"/>
          <a:stretch/>
        </p:blipFill>
        <p:spPr>
          <a:xfrm>
            <a:off x="9210910" y="635715"/>
            <a:ext cx="1811743" cy="2706632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F516299-6373-B84A-A7AC-CDE17239EB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2" t="75772" r="3375"/>
          <a:stretch/>
        </p:blipFill>
        <p:spPr>
          <a:xfrm>
            <a:off x="8236978" y="4628717"/>
            <a:ext cx="3340358" cy="127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9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0000"/>
    </mc:Choice>
    <mc:Fallback xmlns=""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AFBE8BB-D36C-474D-BD09-79F5AC78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9720"/>
            <a:ext cx="10515600" cy="1325563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ea typeface="Apple Color Emoji" pitchFamily="2" charset="0"/>
                <a:cs typeface="Arial" panose="020B0604020202020204" pitchFamily="34" charset="0"/>
              </a:rPr>
              <a:t>What are the benefits…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11806CD-C9FB-F147-B413-9C7F70F7BE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t="73676" r="86034"/>
          <a:stretch/>
        </p:blipFill>
        <p:spPr>
          <a:xfrm>
            <a:off x="917814" y="1217302"/>
            <a:ext cx="757143" cy="11324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F0F3E5-8148-6942-B9E8-03AC961AED2B}"/>
              </a:ext>
            </a:extLst>
          </p:cNvPr>
          <p:cNvSpPr txBox="1"/>
          <p:nvPr/>
        </p:nvSpPr>
        <p:spPr>
          <a:xfrm>
            <a:off x="1896112" y="1356930"/>
            <a:ext cx="6760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Value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BAAFB6-A3B5-7E4C-A292-4AB2D099FCFD}"/>
              </a:ext>
            </a:extLst>
          </p:cNvPr>
          <p:cNvSpPr txBox="1"/>
          <p:nvPr/>
        </p:nvSpPr>
        <p:spPr>
          <a:xfrm>
            <a:off x="2016154" y="2075480"/>
            <a:ext cx="845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42% cheaper than other systems on the market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2773D8-54B2-F24F-BDDF-E6B8ADDF3034}"/>
              </a:ext>
            </a:extLst>
          </p:cNvPr>
          <p:cNvSpPr txBox="1"/>
          <p:nvPr/>
        </p:nvSpPr>
        <p:spPr>
          <a:xfrm>
            <a:off x="1896112" y="2624826"/>
            <a:ext cx="6760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Personal Approach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D10F34-EF8D-D145-BFA1-6F48744FB438}"/>
              </a:ext>
            </a:extLst>
          </p:cNvPr>
          <p:cNvSpPr txBox="1"/>
          <p:nvPr/>
        </p:nvSpPr>
        <p:spPr>
          <a:xfrm>
            <a:off x="1896111" y="3890300"/>
            <a:ext cx="6760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Time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67FBC7-0633-454D-98F4-6EB96FA4DBCE}"/>
              </a:ext>
            </a:extLst>
          </p:cNvPr>
          <p:cNvSpPr txBox="1"/>
          <p:nvPr/>
        </p:nvSpPr>
        <p:spPr>
          <a:xfrm>
            <a:off x="2016154" y="3281716"/>
            <a:ext cx="7097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Your</a:t>
            </a:r>
            <a:r>
              <a:rPr lang="en-US" sz="2400" dirty="0"/>
              <a:t> personalized system designed with </a:t>
            </a:r>
            <a:r>
              <a:rPr lang="en-US" sz="2400" i="1" dirty="0"/>
              <a:t>your</a:t>
            </a:r>
            <a:r>
              <a:rPr lang="en-US" sz="2400" dirty="0"/>
              <a:t> needs first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D03688-0FCE-F64F-BD87-660478685302}"/>
              </a:ext>
            </a:extLst>
          </p:cNvPr>
          <p:cNvSpPr txBox="1"/>
          <p:nvPr/>
        </p:nvSpPr>
        <p:spPr>
          <a:xfrm>
            <a:off x="2016154" y="4565666"/>
            <a:ext cx="7277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Reminders, any device and audit ready anywhere </a:t>
            </a:r>
          </a:p>
        </p:txBody>
      </p:sp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240949C6-6D27-264C-8F94-C8204BFC9B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t="73676" r="86034"/>
          <a:stretch/>
        </p:blipFill>
        <p:spPr>
          <a:xfrm>
            <a:off x="917814" y="2524324"/>
            <a:ext cx="757143" cy="1132470"/>
          </a:xfrm>
          <a:prstGeom prst="rect">
            <a:avLst/>
          </a:prstGeom>
        </p:spPr>
      </p:pic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AC7F7E5B-AC8C-084E-98BE-2B21109AEE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t="73676" r="86034"/>
          <a:stretch/>
        </p:blipFill>
        <p:spPr>
          <a:xfrm>
            <a:off x="917814" y="3687247"/>
            <a:ext cx="757143" cy="1132470"/>
          </a:xfrm>
          <a:prstGeom prst="rect">
            <a:avLst/>
          </a:prstGeom>
        </p:spPr>
      </p:pic>
      <p:pic>
        <p:nvPicPr>
          <p:cNvPr id="18" name="Content Placeholder 3">
            <a:extLst>
              <a:ext uri="{FF2B5EF4-FFF2-40B4-BE49-F238E27FC236}">
                <a16:creationId xmlns:a16="http://schemas.microsoft.com/office/drawing/2014/main" id="{A4A41983-095F-9F49-9949-D60AF57E6C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2" t="75772" r="3375"/>
          <a:stretch/>
        </p:blipFill>
        <p:spPr>
          <a:xfrm>
            <a:off x="9307287" y="5593095"/>
            <a:ext cx="2658200" cy="1014313"/>
          </a:xfrm>
          <a:prstGeom prst="rect">
            <a:avLst/>
          </a:prstGeom>
        </p:spPr>
      </p:pic>
      <p:pic>
        <p:nvPicPr>
          <p:cNvPr id="7170" name="Picture 2" descr="Money Time Icons - Download Free Vector Icons | Noun Project">
            <a:extLst>
              <a:ext uri="{FF2B5EF4-FFF2-40B4-BE49-F238E27FC236}">
                <a16:creationId xmlns:a16="http://schemas.microsoft.com/office/drawing/2014/main" id="{DABF41FA-EDB3-1B41-BFE7-1D38006D6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000" y="565581"/>
            <a:ext cx="3611775" cy="361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69C0BB0-2C20-004B-9BB1-F7B8BD963A9B}"/>
              </a:ext>
            </a:extLst>
          </p:cNvPr>
          <p:cNvSpPr txBox="1"/>
          <p:nvPr/>
        </p:nvSpPr>
        <p:spPr>
          <a:xfrm>
            <a:off x="1903256" y="5068963"/>
            <a:ext cx="6760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Storage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6258C1-A45F-1640-8B24-0F71F09FBA03}"/>
              </a:ext>
            </a:extLst>
          </p:cNvPr>
          <p:cNvSpPr txBox="1"/>
          <p:nvPr/>
        </p:nvSpPr>
        <p:spPr>
          <a:xfrm>
            <a:off x="2023299" y="5744329"/>
            <a:ext cx="7277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File management and Cloud storage</a:t>
            </a:r>
          </a:p>
        </p:txBody>
      </p:sp>
      <p:pic>
        <p:nvPicPr>
          <p:cNvPr id="20" name="Content Placeholder 3">
            <a:extLst>
              <a:ext uri="{FF2B5EF4-FFF2-40B4-BE49-F238E27FC236}">
                <a16:creationId xmlns:a16="http://schemas.microsoft.com/office/drawing/2014/main" id="{8246FAF2-B822-2C41-A1E1-23C5FE16C5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t="73676" r="86034"/>
          <a:stretch/>
        </p:blipFill>
        <p:spPr>
          <a:xfrm>
            <a:off x="924959" y="4865910"/>
            <a:ext cx="757143" cy="113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0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0000"/>
    </mc:Choice>
    <mc:Fallback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022C0B-E923-924B-97A4-D0068F00C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ea typeface="Apple Color Emoji" pitchFamily="2" charset="0"/>
                <a:cs typeface="Arial" panose="020B0604020202020204" pitchFamily="34" charset="0"/>
              </a:rPr>
              <a:t>How it works…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425325B9-2B19-214C-A774-28FEF76CF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2"/>
          <a:stretch/>
        </p:blipFill>
        <p:spPr>
          <a:xfrm>
            <a:off x="1203063" y="1929407"/>
            <a:ext cx="10515600" cy="4131655"/>
          </a:xfr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A821CD3E-74C3-9A49-811F-8D17CE60D4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2" t="75772" r="3375"/>
          <a:stretch/>
        </p:blipFill>
        <p:spPr>
          <a:xfrm>
            <a:off x="8378305" y="5220639"/>
            <a:ext cx="3340358" cy="1272236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0B938A6-1AEF-414B-90D4-9C350416A7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t="73676" r="86034"/>
          <a:stretch/>
        </p:blipFill>
        <p:spPr>
          <a:xfrm>
            <a:off x="824491" y="1929407"/>
            <a:ext cx="757143" cy="113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0000"/>
    </mc:Choice>
    <mc:Fallback xmlns=""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5D43F7B6-FA46-034A-B6B6-0F5B8DDE5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2"/>
          <a:stretch/>
        </p:blipFill>
        <p:spPr>
          <a:xfrm>
            <a:off x="5729288" y="586171"/>
            <a:ext cx="5946513" cy="5878134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8022C0B-E923-924B-97A4-D0068F00C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ea typeface="Apple Color Emoji" pitchFamily="2" charset="0"/>
                <a:cs typeface="Arial" panose="020B0604020202020204" pitchFamily="34" charset="0"/>
              </a:rPr>
              <a:t>Multiple Users…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A821CD3E-74C3-9A49-811F-8D17CE60D4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2" t="75772" r="3375"/>
          <a:stretch/>
        </p:blipFill>
        <p:spPr>
          <a:xfrm>
            <a:off x="8335443" y="5413115"/>
            <a:ext cx="3340358" cy="1272236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0B938A6-1AEF-414B-90D4-9C350416A7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t="73676" r="86034"/>
          <a:stretch/>
        </p:blipFill>
        <p:spPr>
          <a:xfrm>
            <a:off x="824491" y="1929407"/>
            <a:ext cx="757143" cy="11324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82B98A-A0E4-7B4E-A194-5FB8C7175703}"/>
              </a:ext>
            </a:extLst>
          </p:cNvPr>
          <p:cNvSpPr txBox="1"/>
          <p:nvPr/>
        </p:nvSpPr>
        <p:spPr>
          <a:xfrm>
            <a:off x="1751879" y="2030147"/>
            <a:ext cx="6760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Available Nationally</a:t>
            </a: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A73F0EC-1286-8D42-A283-C962484234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t="73676" r="86034"/>
          <a:stretch/>
        </p:blipFill>
        <p:spPr>
          <a:xfrm>
            <a:off x="824490" y="3463107"/>
            <a:ext cx="757143" cy="11324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AD3A5C-35B1-E545-9EB7-94DBF7C2888F}"/>
              </a:ext>
            </a:extLst>
          </p:cNvPr>
          <p:cNvSpPr txBox="1"/>
          <p:nvPr/>
        </p:nvSpPr>
        <p:spPr>
          <a:xfrm>
            <a:off x="1751879" y="3603791"/>
            <a:ext cx="5391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Accessible Worldwide</a:t>
            </a:r>
          </a:p>
        </p:txBody>
      </p:sp>
    </p:spTree>
    <p:extLst>
      <p:ext uri="{BB962C8B-B14F-4D97-AF65-F5344CB8AC3E}">
        <p14:creationId xmlns:p14="http://schemas.microsoft.com/office/powerpoint/2010/main" val="335022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0000"/>
    </mc:Choice>
    <mc:Fallback xmlns="">
      <p:transition spd="slow"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taff: Expense or Asset?">
            <a:extLst>
              <a:ext uri="{FF2B5EF4-FFF2-40B4-BE49-F238E27FC236}">
                <a16:creationId xmlns:a16="http://schemas.microsoft.com/office/drawing/2014/main" id="{FC9DD3B7-7AD8-684C-A96B-60EAAFC47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298" y="1746325"/>
            <a:ext cx="3998502" cy="208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AFBE8BB-D36C-474D-BD09-79F5AC78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9720"/>
            <a:ext cx="10515600" cy="1325563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ea typeface="Apple Color Emoji" pitchFamily="2" charset="0"/>
                <a:cs typeface="Arial" panose="020B0604020202020204" pitchFamily="34" charset="0"/>
              </a:rPr>
              <a:t>What can Cibus do for your business?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11806CD-C9FB-F147-B413-9C7F70F7BE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t="73676" r="86034"/>
          <a:stretch/>
        </p:blipFill>
        <p:spPr>
          <a:xfrm>
            <a:off x="542617" y="1089751"/>
            <a:ext cx="663791" cy="9928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F0F3E5-8148-6942-B9E8-03AC961AED2B}"/>
              </a:ext>
            </a:extLst>
          </p:cNvPr>
          <p:cNvSpPr txBox="1"/>
          <p:nvPr/>
        </p:nvSpPr>
        <p:spPr>
          <a:xfrm>
            <a:off x="1250845" y="1147823"/>
            <a:ext cx="3998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Save </a:t>
            </a:r>
            <a:r>
              <a:rPr lang="en-US" sz="3600" i="1" dirty="0">
                <a:solidFill>
                  <a:srgbClr val="0070C0"/>
                </a:solidFill>
              </a:rPr>
              <a:t>valuable</a:t>
            </a:r>
            <a:r>
              <a:rPr lang="en-US" sz="3600" dirty="0">
                <a:solidFill>
                  <a:srgbClr val="0070C0"/>
                </a:solidFill>
              </a:rPr>
              <a:t> time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2773D8-54B2-F24F-BDDF-E6B8ADDF3034}"/>
              </a:ext>
            </a:extLst>
          </p:cNvPr>
          <p:cNvSpPr txBox="1"/>
          <p:nvPr/>
        </p:nvSpPr>
        <p:spPr>
          <a:xfrm>
            <a:off x="1250845" y="2229127"/>
            <a:ext cx="6760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Save </a:t>
            </a:r>
            <a:r>
              <a:rPr lang="en-US" sz="3600" i="1" dirty="0">
                <a:solidFill>
                  <a:srgbClr val="0070C0"/>
                </a:solidFill>
              </a:rPr>
              <a:t>money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D10F34-EF8D-D145-BFA1-6F48744FB438}"/>
              </a:ext>
            </a:extLst>
          </p:cNvPr>
          <p:cNvSpPr txBox="1"/>
          <p:nvPr/>
        </p:nvSpPr>
        <p:spPr>
          <a:xfrm>
            <a:off x="1220629" y="3221969"/>
            <a:ext cx="5206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Increase </a:t>
            </a:r>
            <a:r>
              <a:rPr lang="en-US" sz="3600" i="1" dirty="0">
                <a:solidFill>
                  <a:srgbClr val="0070C0"/>
                </a:solidFill>
              </a:rPr>
              <a:t>staff </a:t>
            </a:r>
            <a:r>
              <a:rPr lang="en-US" sz="3600" dirty="0">
                <a:solidFill>
                  <a:srgbClr val="0070C0"/>
                </a:solidFill>
              </a:rPr>
              <a:t>engagement</a:t>
            </a:r>
          </a:p>
        </p:txBody>
      </p:sp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240949C6-6D27-264C-8F94-C8204BFC9B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t="73676" r="86034"/>
          <a:stretch/>
        </p:blipFill>
        <p:spPr>
          <a:xfrm>
            <a:off x="506304" y="2107074"/>
            <a:ext cx="663792" cy="992844"/>
          </a:xfrm>
          <a:prstGeom prst="rect">
            <a:avLst/>
          </a:prstGeom>
        </p:spPr>
      </p:pic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AC7F7E5B-AC8C-084E-98BE-2B21109AEE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t="73676" r="86034"/>
          <a:stretch/>
        </p:blipFill>
        <p:spPr>
          <a:xfrm>
            <a:off x="547051" y="3093741"/>
            <a:ext cx="663792" cy="992844"/>
          </a:xfrm>
          <a:prstGeom prst="rect">
            <a:avLst/>
          </a:prstGeom>
        </p:spPr>
      </p:pic>
      <p:pic>
        <p:nvPicPr>
          <p:cNvPr id="18" name="Content Placeholder 3">
            <a:extLst>
              <a:ext uri="{FF2B5EF4-FFF2-40B4-BE49-F238E27FC236}">
                <a16:creationId xmlns:a16="http://schemas.microsoft.com/office/drawing/2014/main" id="{A4A41983-095F-9F49-9949-D60AF57E6C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2" t="75772" r="3375"/>
          <a:stretch/>
        </p:blipFill>
        <p:spPr>
          <a:xfrm>
            <a:off x="9307287" y="5593095"/>
            <a:ext cx="2658200" cy="10143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69C0BB0-2C20-004B-9BB1-F7B8BD963A9B}"/>
              </a:ext>
            </a:extLst>
          </p:cNvPr>
          <p:cNvSpPr txBox="1"/>
          <p:nvPr/>
        </p:nvSpPr>
        <p:spPr>
          <a:xfrm>
            <a:off x="1206406" y="4140356"/>
            <a:ext cx="6760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Simplify food safety for </a:t>
            </a:r>
            <a:r>
              <a:rPr lang="en-US" sz="3600" i="1" dirty="0">
                <a:solidFill>
                  <a:srgbClr val="0070C0"/>
                </a:solidFill>
              </a:rPr>
              <a:t>everyone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20" name="Content Placeholder 3">
            <a:extLst>
              <a:ext uri="{FF2B5EF4-FFF2-40B4-BE49-F238E27FC236}">
                <a16:creationId xmlns:a16="http://schemas.microsoft.com/office/drawing/2014/main" id="{8246FAF2-B822-2C41-A1E1-23C5FE16C5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t="73676" r="86034"/>
          <a:stretch/>
        </p:blipFill>
        <p:spPr>
          <a:xfrm>
            <a:off x="542615" y="4059795"/>
            <a:ext cx="663793" cy="992845"/>
          </a:xfrm>
          <a:prstGeom prst="rect">
            <a:avLst/>
          </a:prstGeom>
        </p:spPr>
      </p:pic>
      <p:pic>
        <p:nvPicPr>
          <p:cNvPr id="23" name="Content Placeholder 3">
            <a:extLst>
              <a:ext uri="{FF2B5EF4-FFF2-40B4-BE49-F238E27FC236}">
                <a16:creationId xmlns:a16="http://schemas.microsoft.com/office/drawing/2014/main" id="{E5B0CFA4-0CB6-A241-9578-2F976BEC03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t="73676" r="86034"/>
          <a:stretch/>
        </p:blipFill>
        <p:spPr>
          <a:xfrm>
            <a:off x="542615" y="5073252"/>
            <a:ext cx="663791" cy="99284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87C70C1-9A2A-3E4C-942F-7CB876DDD8F6}"/>
              </a:ext>
            </a:extLst>
          </p:cNvPr>
          <p:cNvSpPr txBox="1"/>
          <p:nvPr/>
        </p:nvSpPr>
        <p:spPr>
          <a:xfrm>
            <a:off x="1206406" y="5121918"/>
            <a:ext cx="3998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</a:rPr>
              <a:t>Be </a:t>
            </a:r>
            <a:r>
              <a:rPr lang="en-US" sz="3600" i="1">
                <a:solidFill>
                  <a:srgbClr val="0070C0"/>
                </a:solidFill>
              </a:rPr>
              <a:t>audit ready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6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232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Cibus  Food Safety App</vt:lpstr>
      <vt:lpstr>Cibus Caterings’ Mission…</vt:lpstr>
      <vt:lpstr>Problems with traditional Food Safety Systems…</vt:lpstr>
      <vt:lpstr>We have a digital solution for…</vt:lpstr>
      <vt:lpstr>Our Core Principle…</vt:lpstr>
      <vt:lpstr>What are the benefits…</vt:lpstr>
      <vt:lpstr>How it works…</vt:lpstr>
      <vt:lpstr>Multiple Users…</vt:lpstr>
      <vt:lpstr>What can Cibus do for your business?</vt:lpstr>
      <vt:lpstr>The Team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Cibus  Food Safety App</dc:title>
  <dc:creator>Cibus Catering;Robert Nicol</dc:creator>
  <cp:lastModifiedBy>Cibus Catering</cp:lastModifiedBy>
  <cp:revision>21</cp:revision>
  <dcterms:created xsi:type="dcterms:W3CDTF">2021-05-13T09:59:41Z</dcterms:created>
  <dcterms:modified xsi:type="dcterms:W3CDTF">2022-05-20T00:30:37Z</dcterms:modified>
</cp:coreProperties>
</file>