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BF22AF-1B8D-4E21-8A45-DC68767F0828}" v="6" dt="2025-10-17T00:01:54.5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90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Nicol" userId="d4efe4fa-4781-486b-ac1d-d5cdc5bee122" providerId="ADAL" clId="{39BF22AF-1B8D-4E21-8A45-DC68767F0828}"/>
    <pc:docChg chg="modSld modMainMaster">
      <pc:chgData name="Robert Nicol" userId="d4efe4fa-4781-486b-ac1d-d5cdc5bee122" providerId="ADAL" clId="{39BF22AF-1B8D-4E21-8A45-DC68767F0828}" dt="2025-10-17T00:01:54.521" v="5"/>
      <pc:docMkLst>
        <pc:docMk/>
      </pc:docMkLst>
      <pc:sldChg chg="modTransition">
        <pc:chgData name="Robert Nicol" userId="d4efe4fa-4781-486b-ac1d-d5cdc5bee122" providerId="ADAL" clId="{39BF22AF-1B8D-4E21-8A45-DC68767F0828}" dt="2025-10-17T00:01:54.521" v="5"/>
        <pc:sldMkLst>
          <pc:docMk/>
          <pc:sldMk cId="2481092356" sldId="256"/>
        </pc:sldMkLst>
      </pc:sldChg>
      <pc:sldChg chg="modTransition">
        <pc:chgData name="Robert Nicol" userId="d4efe4fa-4781-486b-ac1d-d5cdc5bee122" providerId="ADAL" clId="{39BF22AF-1B8D-4E21-8A45-DC68767F0828}" dt="2025-10-17T00:01:54.521" v="5"/>
        <pc:sldMkLst>
          <pc:docMk/>
          <pc:sldMk cId="384376750" sldId="257"/>
        </pc:sldMkLst>
      </pc:sldChg>
      <pc:sldChg chg="modTransition">
        <pc:chgData name="Robert Nicol" userId="d4efe4fa-4781-486b-ac1d-d5cdc5bee122" providerId="ADAL" clId="{39BF22AF-1B8D-4E21-8A45-DC68767F0828}" dt="2025-10-17T00:01:54.521" v="5"/>
        <pc:sldMkLst>
          <pc:docMk/>
          <pc:sldMk cId="3496261548" sldId="258"/>
        </pc:sldMkLst>
      </pc:sldChg>
      <pc:sldChg chg="modTransition">
        <pc:chgData name="Robert Nicol" userId="d4efe4fa-4781-486b-ac1d-d5cdc5bee122" providerId="ADAL" clId="{39BF22AF-1B8D-4E21-8A45-DC68767F0828}" dt="2025-10-17T00:01:54.521" v="5"/>
        <pc:sldMkLst>
          <pc:docMk/>
          <pc:sldMk cId="1522416268" sldId="259"/>
        </pc:sldMkLst>
      </pc:sldChg>
      <pc:sldMasterChg chg="modTransition modSldLayout">
        <pc:chgData name="Robert Nicol" userId="d4efe4fa-4781-486b-ac1d-d5cdc5bee122" providerId="ADAL" clId="{39BF22AF-1B8D-4E21-8A45-DC68767F0828}" dt="2025-10-17T00:01:54.521" v="5"/>
        <pc:sldMasterMkLst>
          <pc:docMk/>
          <pc:sldMasterMk cId="141787327" sldId="2147483660"/>
        </pc:sldMasterMkLst>
        <pc:sldLayoutChg chg="modTransition">
          <pc:chgData name="Robert Nicol" userId="d4efe4fa-4781-486b-ac1d-d5cdc5bee122" providerId="ADAL" clId="{39BF22AF-1B8D-4E21-8A45-DC68767F0828}" dt="2025-10-17T00:01:54.521" v="5"/>
          <pc:sldLayoutMkLst>
            <pc:docMk/>
            <pc:sldMasterMk cId="141787327" sldId="2147483660"/>
            <pc:sldLayoutMk cId="3096837085" sldId="2147483661"/>
          </pc:sldLayoutMkLst>
        </pc:sldLayoutChg>
        <pc:sldLayoutChg chg="modTransition">
          <pc:chgData name="Robert Nicol" userId="d4efe4fa-4781-486b-ac1d-d5cdc5bee122" providerId="ADAL" clId="{39BF22AF-1B8D-4E21-8A45-DC68767F0828}" dt="2025-10-17T00:01:54.521" v="5"/>
          <pc:sldLayoutMkLst>
            <pc:docMk/>
            <pc:sldMasterMk cId="141787327" sldId="2147483660"/>
            <pc:sldLayoutMk cId="3551813683" sldId="2147483662"/>
          </pc:sldLayoutMkLst>
        </pc:sldLayoutChg>
        <pc:sldLayoutChg chg="modTransition">
          <pc:chgData name="Robert Nicol" userId="d4efe4fa-4781-486b-ac1d-d5cdc5bee122" providerId="ADAL" clId="{39BF22AF-1B8D-4E21-8A45-DC68767F0828}" dt="2025-10-17T00:01:54.521" v="5"/>
          <pc:sldLayoutMkLst>
            <pc:docMk/>
            <pc:sldMasterMk cId="141787327" sldId="2147483660"/>
            <pc:sldLayoutMk cId="3263346139" sldId="2147483663"/>
          </pc:sldLayoutMkLst>
        </pc:sldLayoutChg>
        <pc:sldLayoutChg chg="modTransition">
          <pc:chgData name="Robert Nicol" userId="d4efe4fa-4781-486b-ac1d-d5cdc5bee122" providerId="ADAL" clId="{39BF22AF-1B8D-4E21-8A45-DC68767F0828}" dt="2025-10-17T00:01:54.521" v="5"/>
          <pc:sldLayoutMkLst>
            <pc:docMk/>
            <pc:sldMasterMk cId="141787327" sldId="2147483660"/>
            <pc:sldLayoutMk cId="388294896" sldId="2147483664"/>
          </pc:sldLayoutMkLst>
        </pc:sldLayoutChg>
        <pc:sldLayoutChg chg="modTransition">
          <pc:chgData name="Robert Nicol" userId="d4efe4fa-4781-486b-ac1d-d5cdc5bee122" providerId="ADAL" clId="{39BF22AF-1B8D-4E21-8A45-DC68767F0828}" dt="2025-10-17T00:01:54.521" v="5"/>
          <pc:sldLayoutMkLst>
            <pc:docMk/>
            <pc:sldMasterMk cId="141787327" sldId="2147483660"/>
            <pc:sldLayoutMk cId="1669132095" sldId="2147483665"/>
          </pc:sldLayoutMkLst>
        </pc:sldLayoutChg>
        <pc:sldLayoutChg chg="modTransition">
          <pc:chgData name="Robert Nicol" userId="d4efe4fa-4781-486b-ac1d-d5cdc5bee122" providerId="ADAL" clId="{39BF22AF-1B8D-4E21-8A45-DC68767F0828}" dt="2025-10-17T00:01:54.521" v="5"/>
          <pc:sldLayoutMkLst>
            <pc:docMk/>
            <pc:sldMasterMk cId="141787327" sldId="2147483660"/>
            <pc:sldLayoutMk cId="415034808" sldId="2147483666"/>
          </pc:sldLayoutMkLst>
        </pc:sldLayoutChg>
        <pc:sldLayoutChg chg="modTransition">
          <pc:chgData name="Robert Nicol" userId="d4efe4fa-4781-486b-ac1d-d5cdc5bee122" providerId="ADAL" clId="{39BF22AF-1B8D-4E21-8A45-DC68767F0828}" dt="2025-10-17T00:01:54.521" v="5"/>
          <pc:sldLayoutMkLst>
            <pc:docMk/>
            <pc:sldMasterMk cId="141787327" sldId="2147483660"/>
            <pc:sldLayoutMk cId="3459288671" sldId="2147483667"/>
          </pc:sldLayoutMkLst>
        </pc:sldLayoutChg>
        <pc:sldLayoutChg chg="modTransition">
          <pc:chgData name="Robert Nicol" userId="d4efe4fa-4781-486b-ac1d-d5cdc5bee122" providerId="ADAL" clId="{39BF22AF-1B8D-4E21-8A45-DC68767F0828}" dt="2025-10-17T00:01:54.521" v="5"/>
          <pc:sldLayoutMkLst>
            <pc:docMk/>
            <pc:sldMasterMk cId="141787327" sldId="2147483660"/>
            <pc:sldLayoutMk cId="2467162462" sldId="2147483668"/>
          </pc:sldLayoutMkLst>
        </pc:sldLayoutChg>
        <pc:sldLayoutChg chg="modTransition">
          <pc:chgData name="Robert Nicol" userId="d4efe4fa-4781-486b-ac1d-d5cdc5bee122" providerId="ADAL" clId="{39BF22AF-1B8D-4E21-8A45-DC68767F0828}" dt="2025-10-17T00:01:54.521" v="5"/>
          <pc:sldLayoutMkLst>
            <pc:docMk/>
            <pc:sldMasterMk cId="141787327" sldId="2147483660"/>
            <pc:sldLayoutMk cId="2556170419" sldId="2147483669"/>
          </pc:sldLayoutMkLst>
        </pc:sldLayoutChg>
        <pc:sldLayoutChg chg="modTransition">
          <pc:chgData name="Robert Nicol" userId="d4efe4fa-4781-486b-ac1d-d5cdc5bee122" providerId="ADAL" clId="{39BF22AF-1B8D-4E21-8A45-DC68767F0828}" dt="2025-10-17T00:01:54.521" v="5"/>
          <pc:sldLayoutMkLst>
            <pc:docMk/>
            <pc:sldMasterMk cId="141787327" sldId="2147483660"/>
            <pc:sldLayoutMk cId="334593320" sldId="2147483670"/>
          </pc:sldLayoutMkLst>
        </pc:sldLayoutChg>
        <pc:sldLayoutChg chg="modTransition">
          <pc:chgData name="Robert Nicol" userId="d4efe4fa-4781-486b-ac1d-d5cdc5bee122" providerId="ADAL" clId="{39BF22AF-1B8D-4E21-8A45-DC68767F0828}" dt="2025-10-17T00:01:54.521" v="5"/>
          <pc:sldLayoutMkLst>
            <pc:docMk/>
            <pc:sldMasterMk cId="141787327" sldId="2147483660"/>
            <pc:sldLayoutMk cId="2740533062" sldId="2147483671"/>
          </pc:sldLayoutMkLst>
        </pc:sldLayoutChg>
        <pc:sldLayoutChg chg="modTransition">
          <pc:chgData name="Robert Nicol" userId="d4efe4fa-4781-486b-ac1d-d5cdc5bee122" providerId="ADAL" clId="{39BF22AF-1B8D-4E21-8A45-DC68767F0828}" dt="2025-10-17T00:01:54.521" v="5"/>
          <pc:sldLayoutMkLst>
            <pc:docMk/>
            <pc:sldMasterMk cId="141787327" sldId="2147483660"/>
            <pc:sldLayoutMk cId="3203610919" sldId="2147483672"/>
          </pc:sldLayoutMkLst>
        </pc:sldLayoutChg>
        <pc:sldLayoutChg chg="modTransition">
          <pc:chgData name="Robert Nicol" userId="d4efe4fa-4781-486b-ac1d-d5cdc5bee122" providerId="ADAL" clId="{39BF22AF-1B8D-4E21-8A45-DC68767F0828}" dt="2025-10-17T00:01:54.521" v="5"/>
          <pc:sldLayoutMkLst>
            <pc:docMk/>
            <pc:sldMasterMk cId="141787327" sldId="2147483660"/>
            <pc:sldLayoutMk cId="3650517903" sldId="2147483673"/>
          </pc:sldLayoutMkLst>
        </pc:sldLayoutChg>
        <pc:sldLayoutChg chg="modTransition">
          <pc:chgData name="Robert Nicol" userId="d4efe4fa-4781-486b-ac1d-d5cdc5bee122" providerId="ADAL" clId="{39BF22AF-1B8D-4E21-8A45-DC68767F0828}" dt="2025-10-17T00:01:54.521" v="5"/>
          <pc:sldLayoutMkLst>
            <pc:docMk/>
            <pc:sldMasterMk cId="141787327" sldId="2147483660"/>
            <pc:sldLayoutMk cId="3282701367" sldId="2147483674"/>
          </pc:sldLayoutMkLst>
        </pc:sldLayoutChg>
        <pc:sldLayoutChg chg="modTransition">
          <pc:chgData name="Robert Nicol" userId="d4efe4fa-4781-486b-ac1d-d5cdc5bee122" providerId="ADAL" clId="{39BF22AF-1B8D-4E21-8A45-DC68767F0828}" dt="2025-10-17T00:01:54.521" v="5"/>
          <pc:sldLayoutMkLst>
            <pc:docMk/>
            <pc:sldMasterMk cId="141787327" sldId="2147483660"/>
            <pc:sldLayoutMk cId="1249168851" sldId="2147483675"/>
          </pc:sldLayoutMkLst>
        </pc:sldLayoutChg>
        <pc:sldLayoutChg chg="modTransition">
          <pc:chgData name="Robert Nicol" userId="d4efe4fa-4781-486b-ac1d-d5cdc5bee122" providerId="ADAL" clId="{39BF22AF-1B8D-4E21-8A45-DC68767F0828}" dt="2025-10-17T00:01:54.521" v="5"/>
          <pc:sldLayoutMkLst>
            <pc:docMk/>
            <pc:sldMasterMk cId="141787327" sldId="2147483660"/>
            <pc:sldLayoutMk cId="1870873272" sldId="2147483676"/>
          </pc:sldLayoutMkLst>
        </pc:sldLayoutChg>
        <pc:sldLayoutChg chg="modTransition">
          <pc:chgData name="Robert Nicol" userId="d4efe4fa-4781-486b-ac1d-d5cdc5bee122" providerId="ADAL" clId="{39BF22AF-1B8D-4E21-8A45-DC68767F0828}" dt="2025-10-17T00:01:54.521" v="5"/>
          <pc:sldLayoutMkLst>
            <pc:docMk/>
            <pc:sldMasterMk cId="141787327" sldId="2147483660"/>
            <pc:sldLayoutMk cId="396826486" sldId="214748367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F7865B4-AB36-4E01-9B7F-8E2DF02CCFA2}" type="datetimeFigureOut">
              <a:rPr lang="en-NZ" smtClean="0"/>
              <a:t>26/10/2025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B2FB4371-6667-459D-9FDD-FB70C656522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9683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865B4-AB36-4E01-9B7F-8E2DF02CCFA2}" type="datetimeFigureOut">
              <a:rPr lang="en-NZ" smtClean="0"/>
              <a:t>26/10/2025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4371-6667-459D-9FDD-FB70C656522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459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865B4-AB36-4E01-9B7F-8E2DF02CCFA2}" type="datetimeFigureOut">
              <a:rPr lang="en-NZ" smtClean="0"/>
              <a:t>26/10/2025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4371-6667-459D-9FDD-FB70C656522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4053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865B4-AB36-4E01-9B7F-8E2DF02CCFA2}" type="datetimeFigureOut">
              <a:rPr lang="en-NZ" smtClean="0"/>
              <a:t>26/10/2025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4371-6667-459D-9FDD-FB70C6565224}" type="slidenum">
              <a:rPr lang="en-NZ" smtClean="0"/>
              <a:t>‹#›</a:t>
            </a:fld>
            <a:endParaRPr lang="en-NZ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361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865B4-AB36-4E01-9B7F-8E2DF02CCFA2}" type="datetimeFigureOut">
              <a:rPr lang="en-NZ" smtClean="0"/>
              <a:t>26/10/2025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4371-6667-459D-9FDD-FB70C656522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5051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865B4-AB36-4E01-9B7F-8E2DF02CCFA2}" type="datetimeFigureOut">
              <a:rPr lang="en-NZ" smtClean="0"/>
              <a:t>26/10/2025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4371-6667-459D-9FDD-FB70C656522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8270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865B4-AB36-4E01-9B7F-8E2DF02CCFA2}" type="datetimeFigureOut">
              <a:rPr lang="en-NZ" smtClean="0"/>
              <a:t>26/10/2025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4371-6667-459D-9FDD-FB70C656522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4916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865B4-AB36-4E01-9B7F-8E2DF02CCFA2}" type="datetimeFigureOut">
              <a:rPr lang="en-NZ" smtClean="0"/>
              <a:t>26/10/2025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4371-6667-459D-9FDD-FB70C656522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7087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865B4-AB36-4E01-9B7F-8E2DF02CCFA2}" type="datetimeFigureOut">
              <a:rPr lang="en-NZ" smtClean="0"/>
              <a:t>26/10/2025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4371-6667-459D-9FDD-FB70C656522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682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865B4-AB36-4E01-9B7F-8E2DF02CCFA2}" type="datetimeFigureOut">
              <a:rPr lang="en-NZ" smtClean="0"/>
              <a:t>26/10/2025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4371-6667-459D-9FDD-FB70C656522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5181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865B4-AB36-4E01-9B7F-8E2DF02CCFA2}" type="datetimeFigureOut">
              <a:rPr lang="en-NZ" smtClean="0"/>
              <a:t>26/10/2025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4371-6667-459D-9FDD-FB70C656522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6334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865B4-AB36-4E01-9B7F-8E2DF02CCFA2}" type="datetimeFigureOut">
              <a:rPr lang="en-NZ" smtClean="0"/>
              <a:t>26/10/2025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4371-6667-459D-9FDD-FB70C656522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829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865B4-AB36-4E01-9B7F-8E2DF02CCFA2}" type="datetimeFigureOut">
              <a:rPr lang="en-NZ" smtClean="0"/>
              <a:t>26/10/2025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4371-6667-459D-9FDD-FB70C656522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6913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865B4-AB36-4E01-9B7F-8E2DF02CCFA2}" type="datetimeFigureOut">
              <a:rPr lang="en-NZ" smtClean="0"/>
              <a:t>26/10/2025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4371-6667-459D-9FDD-FB70C656522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503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865B4-AB36-4E01-9B7F-8E2DF02CCFA2}" type="datetimeFigureOut">
              <a:rPr lang="en-NZ" smtClean="0"/>
              <a:t>26/10/2025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4371-6667-459D-9FDD-FB70C656522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5928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865B4-AB36-4E01-9B7F-8E2DF02CCFA2}" type="datetimeFigureOut">
              <a:rPr lang="en-NZ" smtClean="0"/>
              <a:t>26/10/2025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4371-6667-459D-9FDD-FB70C656522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6716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865B4-AB36-4E01-9B7F-8E2DF02CCFA2}" type="datetimeFigureOut">
              <a:rPr lang="en-NZ" smtClean="0"/>
              <a:t>26/10/2025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4371-6667-459D-9FDD-FB70C656522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5617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865B4-AB36-4E01-9B7F-8E2DF02CCFA2}" type="datetimeFigureOut">
              <a:rPr lang="en-NZ" smtClean="0"/>
              <a:t>26/10/2025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B4371-6667-459D-9FDD-FB70C656522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7873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50CEC-F060-82D7-6EA4-9C69E87415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4141693"/>
            <a:ext cx="8791575" cy="1301673"/>
          </a:xfrm>
        </p:spPr>
        <p:txBody>
          <a:bodyPr>
            <a:normAutofit/>
          </a:bodyPr>
          <a:lstStyle/>
          <a:p>
            <a:pPr algn="ctr"/>
            <a:r>
              <a:rPr lang="en-NZ" sz="6600" b="1" dirty="0"/>
              <a:t>New Look Cibus App</a:t>
            </a:r>
          </a:p>
        </p:txBody>
      </p:sp>
      <p:pic>
        <p:nvPicPr>
          <p:cNvPr id="5" name="Picture 4" descr="A blue and white logo">
            <a:extLst>
              <a:ext uri="{FF2B5EF4-FFF2-40B4-BE49-F238E27FC236}">
                <a16:creationId xmlns:a16="http://schemas.microsoft.com/office/drawing/2014/main" id="{51E70CAC-BB0B-09E3-7D37-DEBADE558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424" y="1488964"/>
            <a:ext cx="8791575" cy="2131956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109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E29F2-801B-33B4-48F2-B33EF54CF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661048"/>
            <a:ext cx="9905998" cy="391575"/>
          </a:xfrm>
        </p:spPr>
        <p:txBody>
          <a:bodyPr>
            <a:normAutofit fontScale="90000"/>
          </a:bodyPr>
          <a:lstStyle/>
          <a:p>
            <a:pPr algn="ctr"/>
            <a:r>
              <a:rPr lang="en-NZ" b="1"/>
              <a:t>New home Page</a:t>
            </a:r>
            <a:endParaRPr lang="en-NZ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74A094-BCCD-E30C-691F-3F64537EA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001" y="1302251"/>
            <a:ext cx="9905998" cy="531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F9E84-3DEC-E8EB-2C1B-B9ACA172E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6AB58-2ACD-5D4A-EBE1-EBEFA98D6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661048"/>
            <a:ext cx="9905998" cy="391575"/>
          </a:xfrm>
        </p:spPr>
        <p:txBody>
          <a:bodyPr>
            <a:normAutofit fontScale="90000"/>
          </a:bodyPr>
          <a:lstStyle/>
          <a:p>
            <a:pPr algn="ctr"/>
            <a:r>
              <a:rPr lang="en-NZ" b="1" dirty="0"/>
              <a:t>New Display menu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571E55-ED7B-B0FC-F6FD-9AC23BB3A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5920" y="1294690"/>
            <a:ext cx="9880159" cy="533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6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005A6-90DC-627C-C3F7-5F3566BA6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0345D-D63E-A9CD-AB64-6C9D2BEAE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661048"/>
            <a:ext cx="9905998" cy="391575"/>
          </a:xfrm>
        </p:spPr>
        <p:txBody>
          <a:bodyPr>
            <a:normAutofit fontScale="90000"/>
          </a:bodyPr>
          <a:lstStyle/>
          <a:p>
            <a:pPr algn="ctr"/>
            <a:r>
              <a:rPr lang="en-NZ" b="1" dirty="0"/>
              <a:t>HCA Meal Choice Access</a:t>
            </a:r>
          </a:p>
        </p:txBody>
      </p:sp>
      <p:pic>
        <p:nvPicPr>
          <p:cNvPr id="3" name="Residents Meal Choice - HCA Access">
            <a:hlinkClick r:id="" action="ppaction://media"/>
            <a:extLst>
              <a:ext uri="{FF2B5EF4-FFF2-40B4-BE49-F238E27FC236}">
                <a16:creationId xmlns:a16="http://schemas.microsoft.com/office/drawing/2014/main" id="{76B840BE-A49F-A257-D1DF-A8777F8C692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1" y="1165587"/>
            <a:ext cx="10164726" cy="552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1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9</TotalTime>
  <Words>14</Words>
  <Application>Microsoft Office PowerPoint</Application>
  <PresentationFormat>Widescreen</PresentationFormat>
  <Paragraphs>4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Tw Cen MT</vt:lpstr>
      <vt:lpstr>Circuit</vt:lpstr>
      <vt:lpstr>New Look Cibus App</vt:lpstr>
      <vt:lpstr>New home Page</vt:lpstr>
      <vt:lpstr>New Display menu</vt:lpstr>
      <vt:lpstr>HCA Meal Choice Access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Nicol</dc:creator>
  <cp:lastModifiedBy>Peter Kennett</cp:lastModifiedBy>
  <cp:revision>1</cp:revision>
  <dcterms:created xsi:type="dcterms:W3CDTF">2025-10-16T23:46:27Z</dcterms:created>
  <dcterms:modified xsi:type="dcterms:W3CDTF">2025-10-26T05:27:59Z</dcterms:modified>
</cp:coreProperties>
</file>